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2" autoAdjust="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9D4868B-E72D-431A-8D75-8CAC99E67DD4}" type="datetimeFigureOut">
              <a:rPr lang="en-US" smtClean="0"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3733609-2336-44D8-8335-9E3EDDA315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419600"/>
            <a:ext cx="6400800" cy="1295400"/>
          </a:xfrm>
        </p:spPr>
        <p:txBody>
          <a:bodyPr/>
          <a:lstStyle/>
          <a:p>
            <a:r>
              <a:rPr lang="en-US" dirty="0" smtClean="0"/>
              <a:t>Chez </a:t>
            </a:r>
            <a:r>
              <a:rPr lang="en-US" dirty="0" err="1" smtClean="0"/>
              <a:t>Moi</a:t>
            </a:r>
            <a:r>
              <a:rPr lang="en-US" dirty="0" smtClean="0"/>
              <a:t>!	</a:t>
            </a:r>
            <a:endParaRPr lang="en-US" dirty="0"/>
          </a:p>
        </p:txBody>
      </p:sp>
      <p:pic>
        <p:nvPicPr>
          <p:cNvPr id="1026" name="Picture 2" descr="http://www.frogview.com/uploadimages801/4c45cdce0b7319.79451194frogview-galle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6196986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5471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21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ttp://www.loftenberg.com/wp-content/uploads/2011/01/loft14_2g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7391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675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elitehomedesign.info/wp-content/uploads/2011/07/Living-Room-Design-Ide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78186"/>
            <a:ext cx="7067550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294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housebeautiful.com/cm/housebeautiful/images/Fb/2-branca-1208-xl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57200"/>
            <a:ext cx="4953000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601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s Of Cream Blue Kitchen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8580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385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runwaydaily.com/.a/6a00e54ed9ed53883301348645ad3f970c-800w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"/>
            <a:ext cx="6162675" cy="6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31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3.bp.blogspot.com/-nfAOqe2p_ow/TWcvCjrf45I/AAAAAAAAAYc/TnqWEyYVTaw/s640/9-michael-smith-xlg-786935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4800"/>
            <a:ext cx="5334000" cy="617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60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3.bp.blogspot.com/-vV_mYAFV92U/TaNLNEFq_kI/AAAAAAAAAQs/VEA7uyXfq2I/s1600/130-jeweltones-bedroom-0308-xlg-3765528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8709"/>
            <a:ext cx="5715000" cy="609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6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2.bp.blogspot.com/_N7FiXwKHEhs/TPVvOAEQoCI/AAAAAAAAHFo/9B7MAK7LsqQ/s400/Turquoise+Aqua+bedroom+interior+design+-+decor+-+-+bedroom+design+-+interiors+via+LoveYourRoom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72390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813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44</TotalTime>
  <Words>4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Couture</vt:lpstr>
      <vt:lpstr>Chez Moi!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Chez Moi!</dc:title>
  <dc:creator>Holly</dc:creator>
  <cp:lastModifiedBy>Holly</cp:lastModifiedBy>
  <cp:revision>4</cp:revision>
  <dcterms:created xsi:type="dcterms:W3CDTF">2012-03-11T18:59:55Z</dcterms:created>
  <dcterms:modified xsi:type="dcterms:W3CDTF">2012-03-11T19:44:26Z</dcterms:modified>
</cp:coreProperties>
</file>